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8" r:id="rId2"/>
  </p:sldMasterIdLst>
  <p:sldIdLst>
    <p:sldId id="256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CC00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884" y="2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9373"/>
            <a:ext cx="5143500" cy="3183467"/>
          </a:xfrm>
        </p:spPr>
        <p:txBody>
          <a:bodyPr anchor="b">
            <a:normAutofit/>
          </a:bodyPr>
          <a:lstStyle>
            <a:lvl1pPr algn="ctr">
              <a:defRPr sz="337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F5CF-C40D-41E6-A5B1-FF55D6B0A165}" type="datetimeFigureOut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9BDD-D662-4684-8D85-34235FBAC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426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F5CF-C40D-41E6-A5B1-FF55D6B0A165}" type="datetimeFigureOut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9BDD-D662-4684-8D85-34235FBAC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159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0483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0483"/>
            <a:ext cx="4350544" cy="774911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F5CF-C40D-41E6-A5B1-FF55D6B0A165}" type="datetimeFigureOut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9BDD-D662-4684-8D85-34235FBAC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772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59" y="243839"/>
            <a:ext cx="6583680" cy="865632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364" y="1176501"/>
            <a:ext cx="5606415" cy="390144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500" b="1" cap="all" baseline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1612" y="5159514"/>
            <a:ext cx="4931921" cy="1850887"/>
          </a:xfrm>
        </p:spPr>
        <p:txBody>
          <a:bodyPr>
            <a:normAutofit/>
          </a:bodyPr>
          <a:lstStyle>
            <a:lvl1pPr marL="0" indent="0" algn="ctr">
              <a:spcBef>
                <a:spcPts val="750"/>
              </a:spcBef>
              <a:buNone/>
              <a:defRPr sz="1350">
                <a:solidFill>
                  <a:srgbClr val="FFFFFF"/>
                </a:solidFill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A4F5CF-C40D-41E6-A5B1-FF55D6B0A165}" type="datetimeFigureOut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589BDD-D662-4684-8D85-34235FBAC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112997" y="4978400"/>
            <a:ext cx="462915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715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750"/>
              </a:spcBef>
              <a:defRPr/>
            </a:lvl1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F5CF-C40D-41E6-A5B1-FF55D6B0A165}" type="datetimeFigureOut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9BDD-D662-4684-8D85-34235FBAC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0049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64" y="1564767"/>
            <a:ext cx="5606415" cy="390144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4500" b="0" cap="all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834" y="5539360"/>
            <a:ext cx="4932617" cy="1818408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>
                <a:solidFill>
                  <a:schemeClr val="accent1"/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F5CF-C40D-41E6-A5B1-FF55D6B0A165}" type="datetimeFigureOut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9BDD-D662-4684-8D85-34235FBAC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114425" y="5360544"/>
            <a:ext cx="46291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2765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38" y="2743199"/>
            <a:ext cx="2674620" cy="536448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532" y="2743200"/>
            <a:ext cx="2674620" cy="536448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F5CF-C40D-41E6-A5B1-FF55D6B0A165}" type="datetimeFigureOut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9BDD-D662-4684-8D85-34235FBAC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056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8" y="2668681"/>
            <a:ext cx="2674620" cy="103632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38" y="3628644"/>
            <a:ext cx="2674620" cy="451104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6410" y="2665376"/>
            <a:ext cx="2674620" cy="103632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6410" y="3625763"/>
            <a:ext cx="2674620" cy="451104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F5CF-C40D-41E6-A5B1-FF55D6B0A165}" type="datetimeFigureOut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9BDD-D662-4684-8D85-34235FBAC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1566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F5CF-C40D-41E6-A5B1-FF55D6B0A165}" type="datetimeFigureOut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9BDD-D662-4684-8D85-34235FBAC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51206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F5CF-C40D-41E6-A5B1-FF55D6B0A165}" type="datetimeFigureOut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9BDD-D662-4684-8D85-34235FBAC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5219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463040"/>
            <a:ext cx="2125980" cy="231648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6985" y="1463040"/>
            <a:ext cx="3112229" cy="621792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3779520"/>
            <a:ext cx="2125980" cy="39014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F5CF-C40D-41E6-A5B1-FF55D6B0A165}" type="datetimeFigureOut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9BDD-D662-4684-8D85-34235FBAC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67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F5CF-C40D-41E6-A5B1-FF55D6B0A165}" type="datetimeFigureOut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9BDD-D662-4684-8D85-34235FBAC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1948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463040"/>
            <a:ext cx="2125980" cy="231648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14331" y="1426464"/>
            <a:ext cx="3193277" cy="6193537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1575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3779520"/>
            <a:ext cx="2125980" cy="38404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F5CF-C40D-41E6-A5B1-FF55D6B0A165}" type="datetimeFigureOut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9BDD-D662-4684-8D85-34235FBAC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7213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F5CF-C40D-41E6-A5B1-FF55D6B0A165}" type="datetimeFigureOut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9BDD-D662-4684-8D85-34235FBAC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7221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1016000"/>
            <a:ext cx="1307306" cy="72136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2938" y="1016000"/>
            <a:ext cx="4179094" cy="72136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F5CF-C40D-41E6-A5B1-FF55D6B0A165}" type="datetimeFigureOut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9BDD-D662-4684-8D85-34235FBAC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473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83231"/>
            <a:ext cx="5915025" cy="3801611"/>
          </a:xfrm>
        </p:spPr>
        <p:txBody>
          <a:bodyPr anchor="b">
            <a:normAutofit/>
          </a:bodyPr>
          <a:lstStyle>
            <a:lvl1pPr>
              <a:defRPr sz="3375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070178"/>
            <a:ext cx="5915025" cy="2000249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F5CF-C40D-41E6-A5B1-FF55D6B0A165}" type="datetimeFigureOut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9BDD-D662-4684-8D85-34235FBAC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0251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84" y="2438401"/>
            <a:ext cx="2914650" cy="58017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8401"/>
            <a:ext cx="2914650" cy="58017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F5CF-C40D-41E6-A5B1-FF55D6B0A165}" type="datetimeFigureOut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9BDD-D662-4684-8D85-34235FBAC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040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242467"/>
            <a:ext cx="2900363" cy="110093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84" y="3343401"/>
            <a:ext cx="2900363" cy="490736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2468"/>
            <a:ext cx="2914651" cy="1100931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3401"/>
            <a:ext cx="2914651" cy="490736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F5CF-C40D-41E6-A5B1-FF55D6B0A165}" type="datetimeFigureOut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9BDD-D662-4684-8D85-34235FBAC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21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F5CF-C40D-41E6-A5B1-FF55D6B0A165}" type="datetimeFigureOut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9BDD-D662-4684-8D85-34235FBAC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2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F5CF-C40D-41E6-A5B1-FF55D6B0A165}" type="datetimeFigureOut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9BDD-D662-4684-8D85-34235FBAC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84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09601"/>
            <a:ext cx="2211705" cy="2133596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320800"/>
            <a:ext cx="3471863" cy="650240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743199"/>
            <a:ext cx="2211705" cy="508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F5CF-C40D-41E6-A5B1-FF55D6B0A165}" type="datetimeFigureOut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9BDD-D662-4684-8D85-34235FBAC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136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09600"/>
            <a:ext cx="2211705" cy="2133600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650" y="1320800"/>
            <a:ext cx="3471863" cy="65024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743200"/>
            <a:ext cx="2211705" cy="508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F5CF-C40D-41E6-A5B1-FF55D6B0A165}" type="datetimeFigureOut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9BDD-D662-4684-8D85-34235FBAC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74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384" y="487680"/>
            <a:ext cx="5915025" cy="1767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438401"/>
            <a:ext cx="5915025" cy="5801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A4F5CF-C40D-41E6-A5B1-FF55D6B0A165}" type="datetimeFigureOut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7359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89BDD-D662-4684-8D85-34235FBAC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02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Wingdings 2" pitchFamily="18" charset="2"/>
        <a:buChar char="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60" y="243840"/>
            <a:ext cx="6583680" cy="865632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38" y="812800"/>
            <a:ext cx="5554980" cy="1808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9" y="2743200"/>
            <a:ext cx="5553490" cy="538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35" y="8298440"/>
            <a:ext cx="131010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/>
                </a:solidFill>
              </a:defRPr>
            </a:lvl1pPr>
          </a:lstStyle>
          <a:p>
            <a:fld id="{0FA4F5CF-C40D-41E6-A5B1-FF55D6B0A165}" type="datetimeFigureOut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1396" y="8298440"/>
            <a:ext cx="265374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accent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7862" y="8298440"/>
            <a:ext cx="95974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/>
                </a:solidFill>
              </a:defRPr>
            </a:lvl1pPr>
          </a:lstStyle>
          <a:p>
            <a:fld id="{EA589BDD-D662-4684-8D85-34235FBAC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791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28588" indent="-102870" algn="l" defTabSz="51435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80000"/>
        <a:buFont typeface="Corbel" pitchFamily="34" charset="0"/>
        <a:buChar char="•"/>
        <a:defRPr kumimoji="1" sz="15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5717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35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1148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6578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4pPr>
      <a:lvl5pPr marL="69009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5pPr>
      <a:lvl6pPr marL="8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6pPr>
      <a:lvl7pPr marL="9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32656" y="944853"/>
            <a:ext cx="6427241" cy="49725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000" b="1" i="1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ハタヨガでリラックスしましょう。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32656" y="299233"/>
            <a:ext cx="3312368" cy="432048"/>
          </a:xfrm>
        </p:spPr>
        <p:txBody>
          <a:bodyPr>
            <a:normAutofit fontScale="92500"/>
          </a:bodyPr>
          <a:lstStyle/>
          <a:p>
            <a:r>
              <a:rPr kumimoji="1" lang="ja-JP" altLang="en-US" sz="2000" i="1" dirty="0">
                <a:solidFill>
                  <a:schemeClr val="tx2">
                    <a:lumMod val="50000"/>
                  </a:schemeClr>
                </a:solidFill>
              </a:rPr>
              <a:t>遺族とともに学ぶ研修会</a:t>
            </a:r>
            <a:r>
              <a:rPr kumimoji="1" lang="en-US" altLang="ja-JP" sz="2000" i="1" dirty="0">
                <a:solidFill>
                  <a:schemeClr val="tx2">
                    <a:lumMod val="50000"/>
                  </a:schemeClr>
                </a:solidFill>
              </a:rPr>
              <a:t>2019</a:t>
            </a:r>
            <a:endParaRPr kumimoji="1" lang="ja-JP" altLang="en-US" sz="20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角丸四角形吹き出し 3"/>
          <p:cNvSpPr/>
          <p:nvPr/>
        </p:nvSpPr>
        <p:spPr>
          <a:xfrm>
            <a:off x="3919307" y="385287"/>
            <a:ext cx="2390014" cy="458614"/>
          </a:xfrm>
          <a:prstGeom prst="wedgeRoundRectCallout">
            <a:avLst>
              <a:gd name="adj1" fmla="val -83106"/>
              <a:gd name="adj2" fmla="val 57963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i="1" dirty="0">
                <a:solidFill>
                  <a:schemeClr val="tx2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姿勢と呼吸を整える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48680" y="1702452"/>
            <a:ext cx="604867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日時：</a:t>
            </a:r>
            <a:r>
              <a:rPr kumimoji="1" lang="en-US" altLang="ja-JP" sz="2000" dirty="0" smtClean="0"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kumimoji="1" lang="ja-JP" altLang="en-US" sz="2000" dirty="0" smtClean="0"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２０年</a:t>
            </a:r>
            <a:r>
              <a:rPr kumimoji="1" lang="en-US" altLang="ja-JP" sz="2000" dirty="0"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kumimoji="1" lang="ja-JP" altLang="en-US" sz="2000" dirty="0"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2000" dirty="0"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</a:t>
            </a:r>
            <a:r>
              <a:rPr kumimoji="1" lang="ja-JP" altLang="en-US" sz="2000" dirty="0"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日（土）</a:t>
            </a:r>
            <a:r>
              <a:rPr kumimoji="1" lang="en-US" altLang="ja-JP" sz="2000" dirty="0"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15:30</a:t>
            </a:r>
            <a:r>
              <a:rPr kumimoji="1" lang="ja-JP" altLang="en-US" sz="2000" dirty="0"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en-US" altLang="ja-JP" sz="2000" dirty="0"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16:30</a:t>
            </a:r>
          </a:p>
          <a:p>
            <a:endParaRPr kumimoji="1" lang="en-US" altLang="ja-JP" sz="800" dirty="0">
              <a:solidFill>
                <a:schemeClr val="tx2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000" dirty="0"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場所：ハートピア京都　第３会議室</a:t>
            </a:r>
            <a:endParaRPr lang="en-US" altLang="ja-JP" sz="2000" dirty="0">
              <a:solidFill>
                <a:schemeClr val="tx2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800" dirty="0">
              <a:solidFill>
                <a:schemeClr val="tx2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000" dirty="0"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講師：ヨガインストラクター　浜本愛里 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さん</a:t>
            </a:r>
            <a:endParaRPr lang="en-US" altLang="ja-JP" sz="1300" dirty="0">
              <a:solidFill>
                <a:schemeClr val="tx2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800" dirty="0">
              <a:solidFill>
                <a:schemeClr val="tx2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000" dirty="0"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定員：</a:t>
            </a:r>
            <a:r>
              <a:rPr kumimoji="1" lang="en-US" altLang="ja-JP" sz="2000" dirty="0"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kumimoji="1" lang="ja-JP" altLang="en-US" sz="2000" dirty="0"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</a:t>
            </a:r>
            <a:r>
              <a:rPr kumimoji="1" lang="ja-JP" altLang="en-US" dirty="0"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（参加費無料）</a:t>
            </a:r>
            <a:r>
              <a:rPr kumimoji="1" lang="ja-JP" altLang="en-US" sz="1400" dirty="0"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参加者の皆さんと例会後に楽しみます。</a:t>
            </a:r>
            <a:endParaRPr kumimoji="1" lang="en-US" altLang="ja-JP" sz="1400" dirty="0">
              <a:solidFill>
                <a:schemeClr val="tx2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800" dirty="0">
              <a:solidFill>
                <a:schemeClr val="tx2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000" dirty="0"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持ち物：レジャーシート、バスタオル</a:t>
            </a:r>
            <a:endParaRPr kumimoji="1" lang="ja-JP" altLang="en-US" sz="1400" dirty="0">
              <a:solidFill>
                <a:schemeClr val="tx2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フローチャート : 代替処理 7"/>
          <p:cNvSpPr/>
          <p:nvPr/>
        </p:nvSpPr>
        <p:spPr>
          <a:xfrm>
            <a:off x="3414752" y="3927062"/>
            <a:ext cx="3345145" cy="4790708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関西のヨガスタジオでハタヨガをベースとしたレッスンを担当。その他、ラジオ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DJ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として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FM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京都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(α-station)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やラジオ関西などで番組を担当されていました。ナレーター、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MC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としても活動中。</a:t>
            </a:r>
            <a:endParaRPr lang="en-US" altLang="ja-JP" dirty="0">
              <a:solidFill>
                <a:schemeClr val="tx2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dirty="0">
              <a:solidFill>
                <a:schemeClr val="tx2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全米ヨガアライアンス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200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時間、マタニティヨガ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TT20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時間、日本カイロプラクティックドクター専門学院解剖学講座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40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時間修了、</a:t>
            </a:r>
          </a:p>
          <a:p>
            <a:r>
              <a:rPr lang="ja-JP" altLang="en-US" dirty="0"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ルーシーダットン基本コース、タイ古式マッサージ研修済み</a:t>
            </a:r>
            <a:endParaRPr kumimoji="1" lang="ja-JP" altLang="en-US" sz="1400" b="1" i="1" dirty="0">
              <a:solidFill>
                <a:schemeClr val="tx2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="" xmlns:a16="http://schemas.microsoft.com/office/drawing/2014/main" id="{4663E68D-AAE4-43E7-A226-4055A8E8BC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553" y="4980520"/>
            <a:ext cx="3082094" cy="288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54537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基礎">
  <a:themeElements>
    <a:clrScheme name="基礎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TM02900720[[fn=インテグラル]]</Template>
  <TotalTime>174</TotalTime>
  <Words>105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HDOfficeLightV0</vt:lpstr>
      <vt:lpstr>基礎</vt:lpstr>
      <vt:lpstr>ハタヨガでリラックスしましょう。</vt:lpstr>
    </vt:vector>
  </TitlesOfParts>
  <Company>京都文教大学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薬物依存を持つ人の地域生活と支援について共に考える</dc:title>
  <dc:creator>y-matsuda</dc:creator>
  <cp:lastModifiedBy>石倉歩</cp:lastModifiedBy>
  <cp:revision>45</cp:revision>
  <dcterms:created xsi:type="dcterms:W3CDTF">2015-09-28T05:11:19Z</dcterms:created>
  <dcterms:modified xsi:type="dcterms:W3CDTF">2019-12-19T00:01:58Z</dcterms:modified>
</cp:coreProperties>
</file>